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1452" r:id="rId3"/>
    <p:sldId id="1397" r:id="rId4"/>
    <p:sldId id="1398" r:id="rId5"/>
    <p:sldId id="1399" r:id="rId6"/>
    <p:sldId id="1400" r:id="rId7"/>
    <p:sldId id="1401" r:id="rId8"/>
    <p:sldId id="1402" r:id="rId9"/>
    <p:sldId id="1403" r:id="rId10"/>
    <p:sldId id="1404" r:id="rId11"/>
    <p:sldId id="1405" r:id="rId12"/>
    <p:sldId id="1406" r:id="rId13"/>
    <p:sldId id="1407" r:id="rId14"/>
    <p:sldId id="1408" r:id="rId15"/>
    <p:sldId id="1409" r:id="rId16"/>
    <p:sldId id="1410" r:id="rId17"/>
    <p:sldId id="1411" r:id="rId18"/>
    <p:sldId id="1412" r:id="rId19"/>
    <p:sldId id="1413" r:id="rId20"/>
    <p:sldId id="1414" r:id="rId21"/>
    <p:sldId id="1415" r:id="rId22"/>
    <p:sldId id="1416" r:id="rId23"/>
    <p:sldId id="1417" r:id="rId24"/>
    <p:sldId id="1418" r:id="rId25"/>
    <p:sldId id="1419" r:id="rId26"/>
    <p:sldId id="1421" r:id="rId27"/>
    <p:sldId id="1422" r:id="rId28"/>
    <p:sldId id="1423" r:id="rId29"/>
    <p:sldId id="1424" r:id="rId30"/>
    <p:sldId id="1425" r:id="rId31"/>
    <p:sldId id="1426" r:id="rId32"/>
    <p:sldId id="1428" r:id="rId33"/>
    <p:sldId id="1429" r:id="rId34"/>
    <p:sldId id="1430" r:id="rId35"/>
    <p:sldId id="1432" r:id="rId36"/>
    <p:sldId id="1433" r:id="rId37"/>
    <p:sldId id="1435" r:id="rId38"/>
    <p:sldId id="1438" r:id="rId39"/>
    <p:sldId id="1439" r:id="rId40"/>
    <p:sldId id="1440" r:id="rId41"/>
    <p:sldId id="1441" r:id="rId42"/>
    <p:sldId id="1443" r:id="rId43"/>
    <p:sldId id="1444" r:id="rId44"/>
    <p:sldId id="1448" r:id="rId45"/>
    <p:sldId id="1451" r:id="rId4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A37CC7-66E5-4D1D-B2A1-505B87CB99B6}" type="datetimeFigureOut">
              <a:rPr lang="en-US" smtClean="0"/>
              <a:t>05-Dec-17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3992DB-B54A-48B4-B18C-83402FB0B68A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592135" y="2887530"/>
            <a:ext cx="9038813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788" y="1387737"/>
            <a:ext cx="9036424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6786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7CC7-66E5-4D1D-B2A1-505B87CB99B6}" type="datetimeFigureOut">
              <a:rPr lang="en-US" smtClean="0"/>
              <a:t>05-Dec-17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92DB-B54A-48B4-B18C-83402FB0B68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2081" y="559399"/>
            <a:ext cx="2237591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7985" y="849855"/>
            <a:ext cx="7343889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7CC7-66E5-4D1D-B2A1-505B87CB99B6}" type="datetimeFigureOut">
              <a:rPr lang="en-US" smtClean="0"/>
              <a:t>05-Dec-17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92DB-B54A-48B4-B18C-83402FB0B68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6125426" y="2880824"/>
            <a:ext cx="5480154" cy="923330"/>
            <a:chOff x="1815339" y="1496875"/>
            <a:chExt cx="5480154" cy="692497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496875"/>
              <a:ext cx="877163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7CC7-66E5-4D1D-B2A1-505B87CB99B6}" type="datetimeFigureOut">
              <a:rPr lang="en-US" smtClean="0"/>
              <a:t>05-Dec-17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92DB-B54A-48B4-B18C-83402FB0B68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563446" y="2887579"/>
            <a:ext cx="9038813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54" y="1204857"/>
            <a:ext cx="10339617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1" y="3767317"/>
            <a:ext cx="10312996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7CC7-66E5-4D1D-B2A1-505B87CB99B6}" type="datetimeFigureOut">
              <a:rPr lang="en-US" smtClean="0"/>
              <a:t>05-Dec-17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92DB-B54A-48B4-B18C-83402FB0B68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7CC7-66E5-4D1D-B2A1-505B87CB99B6}" type="datetimeFigureOut">
              <a:rPr lang="en-US" smtClean="0"/>
              <a:t>05-Dec-17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92DB-B54A-48B4-B18C-83402FB0B68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240280"/>
            <a:ext cx="5071872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193535" y="2240280"/>
            <a:ext cx="5071872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080" y="2240280"/>
            <a:ext cx="458992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7984" y="2947595"/>
            <a:ext cx="5071872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9741" y="2240280"/>
            <a:ext cx="4596384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944368"/>
            <a:ext cx="50663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7CC7-66E5-4D1D-B2A1-505B87CB99B6}" type="datetimeFigureOut">
              <a:rPr lang="en-US" smtClean="0"/>
              <a:t>05-Dec-17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92DB-B54A-48B4-B18C-83402FB0B68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7CC7-66E5-4D1D-B2A1-505B87CB99B6}" type="datetimeFigureOut">
              <a:rPr lang="en-US" smtClean="0"/>
              <a:t>05-Dec-17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92DB-B54A-48B4-B18C-83402FB0B68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7CC7-66E5-4D1D-B2A1-505B87CB99B6}" type="datetimeFigureOut">
              <a:rPr lang="en-US" smtClean="0"/>
              <a:t>05-Dec-17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92DB-B54A-48B4-B18C-83402FB0B6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773" y="1678196"/>
            <a:ext cx="4563311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69" y="559399"/>
            <a:ext cx="5488889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2773" y="3603813"/>
            <a:ext cx="4548967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7CC7-66E5-4D1D-B2A1-505B87CB99B6}" type="datetimeFigureOut">
              <a:rPr lang="en-US" smtClean="0"/>
              <a:t>05-Dec-17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92DB-B54A-48B4-B18C-83402FB0B6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642" y="4668819"/>
            <a:ext cx="10356028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911723" y="666965"/>
            <a:ext cx="6362875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986" y="5324306"/>
            <a:ext cx="10341685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7CC7-66E5-4D1D-B2A1-505B87CB99B6}" type="datetimeFigureOut">
              <a:rPr lang="en-US" smtClean="0"/>
              <a:t>05-Dec-17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992DB-B54A-48B4-B18C-83402FB0B6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7987" y="570156"/>
            <a:ext cx="10341684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0" y="2248348"/>
            <a:ext cx="10327340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504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CA37CC7-66E5-4D1D-B2A1-505B87CB99B6}" type="datetimeFigureOut">
              <a:rPr lang="en-US" smtClean="0"/>
              <a:t>05-Dec-17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6144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52352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43992DB-B54A-48B4-B18C-83402FB0B6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609601"/>
            <a:ext cx="9533557" cy="4170218"/>
          </a:xfrm>
        </p:spPr>
        <p:txBody>
          <a:bodyPr/>
          <a:lstStyle/>
          <a:p>
            <a:r>
              <a:rPr lang="en-US" dirty="0" smtClean="0"/>
              <a:t>HARI KELUARGA </a:t>
            </a:r>
            <a:br>
              <a:rPr lang="en-US" dirty="0" smtClean="0"/>
            </a:br>
            <a:r>
              <a:rPr lang="en-US" dirty="0" smtClean="0"/>
              <a:t>SHAWAL </a:t>
            </a:r>
            <a:r>
              <a:rPr lang="en-US" dirty="0" smtClean="0"/>
              <a:t>B. WAN YUSOFF</a:t>
            </a:r>
            <a:br>
              <a:rPr lang="en-US" dirty="0" smtClean="0"/>
            </a:br>
            <a:r>
              <a:rPr lang="en-US" dirty="0" smtClean="0"/>
              <a:t>DI YY GEMILANG BEACH CHALET, DUNGUN, </a:t>
            </a:r>
            <a:r>
              <a:rPr lang="en-US" smtClean="0"/>
              <a:t>TERENGGANU </a:t>
            </a:r>
            <a:r>
              <a:rPr lang="en-US" smtClean="0"/>
              <a:t>01.12.2017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1818" y="5105400"/>
            <a:ext cx="8534400" cy="1281545"/>
          </a:xfrm>
        </p:spPr>
        <p:txBody>
          <a:bodyPr>
            <a:normAutofit fontScale="85000" lnSpcReduction="20000"/>
          </a:bodyPr>
          <a:lstStyle/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i="1" dirty="0" smtClean="0"/>
          </a:p>
          <a:p>
            <a:pPr algn="r"/>
            <a:r>
              <a:rPr lang="en-US" dirty="0" smtClean="0"/>
              <a:t>by amoli824.net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87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4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43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4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88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4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1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6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56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7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18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7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49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7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7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8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2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9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34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5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08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57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84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51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58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51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18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53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799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53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79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54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03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55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58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4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58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60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59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3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10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92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2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45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103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7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107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9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107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61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11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70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11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18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111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19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115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08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118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85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125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09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126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2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3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47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127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2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13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132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2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135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4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235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53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237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58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3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73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3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9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3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43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9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201_2044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078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33</TotalTime>
  <Words>4</Words>
  <Application>Microsoft Office PowerPoint</Application>
  <PresentationFormat>Widescreen</PresentationFormat>
  <Paragraphs>5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Book Antiqua</vt:lpstr>
      <vt:lpstr>Wingdings</vt:lpstr>
      <vt:lpstr>Hardcover</vt:lpstr>
      <vt:lpstr>HARI KELUARGA  SHAWAL B. WAN YUSOFF DI YY GEMILANG BEACH CHALET, DUNGUN, TERENGGANU 01.12.2017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amoli824_1</dc:creator>
  <cp:lastModifiedBy>amoli824_1</cp:lastModifiedBy>
  <cp:revision>9</cp:revision>
  <dcterms:created xsi:type="dcterms:W3CDTF">2017-12-01T15:02:58Z</dcterms:created>
  <dcterms:modified xsi:type="dcterms:W3CDTF">2017-12-05T11:04:49Z</dcterms:modified>
</cp:coreProperties>
</file>